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7" r:id="rId3"/>
    <p:sldId id="257" r:id="rId4"/>
    <p:sldId id="258" r:id="rId5"/>
    <p:sldId id="263" r:id="rId6"/>
    <p:sldId id="264" r:id="rId7"/>
    <p:sldId id="265" r:id="rId8"/>
    <p:sldId id="266" r:id="rId9"/>
    <p:sldId id="261" r:id="rId10"/>
    <p:sldId id="25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1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5962-BD1E-45B1-9F94-89AFE7D5ADA9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57DE-EC1F-4318-BF3C-242A98D3B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685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5962-BD1E-45B1-9F94-89AFE7D5ADA9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57DE-EC1F-4318-BF3C-242A98D3B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07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5962-BD1E-45B1-9F94-89AFE7D5ADA9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57DE-EC1F-4318-BF3C-242A98D3B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578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5962-BD1E-45B1-9F94-89AFE7D5ADA9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57DE-EC1F-4318-BF3C-242A98D3B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62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5962-BD1E-45B1-9F94-89AFE7D5ADA9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57DE-EC1F-4318-BF3C-242A98D3B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56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5962-BD1E-45B1-9F94-89AFE7D5ADA9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57DE-EC1F-4318-BF3C-242A98D3B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718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5962-BD1E-45B1-9F94-89AFE7D5ADA9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57DE-EC1F-4318-BF3C-242A98D3B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01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5962-BD1E-45B1-9F94-89AFE7D5ADA9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57DE-EC1F-4318-BF3C-242A98D3B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50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5962-BD1E-45B1-9F94-89AFE7D5ADA9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57DE-EC1F-4318-BF3C-242A98D3B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354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5962-BD1E-45B1-9F94-89AFE7D5ADA9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57DE-EC1F-4318-BF3C-242A98D3B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998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5962-BD1E-45B1-9F94-89AFE7D5ADA9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57DE-EC1F-4318-BF3C-242A98D3B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97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85962-BD1E-45B1-9F94-89AFE7D5ADA9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57DE-EC1F-4318-BF3C-242A98D3B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135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46" y="0"/>
            <a:ext cx="8229600" cy="6525344"/>
          </a:xfrm>
        </p:spPr>
        <p:txBody>
          <a:bodyPr>
            <a:normAutofit/>
          </a:bodyPr>
          <a:lstStyle/>
          <a:p>
            <a:r>
              <a:rPr lang="en-GB" sz="6600" dirty="0" smtClean="0"/>
              <a:t>Welcome to Year 4 Camp Meeting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669023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0"/>
          </a:xfrm>
        </p:spPr>
        <p:txBody>
          <a:bodyPr>
            <a:normAutofit/>
          </a:bodyPr>
          <a:lstStyle/>
          <a:p>
            <a:r>
              <a:rPr lang="en-GB" sz="6600" dirty="0" smtClean="0">
                <a:latin typeface="Comic Sans MS" pitchFamily="66" charset="0"/>
              </a:rPr>
              <a:t>Thank you for coming. </a:t>
            </a:r>
            <a:br>
              <a:rPr lang="en-GB" sz="6600" dirty="0" smtClean="0">
                <a:latin typeface="Comic Sans MS" pitchFamily="66" charset="0"/>
              </a:rPr>
            </a:br>
            <a:r>
              <a:rPr lang="en-GB" sz="6600" dirty="0">
                <a:latin typeface="Comic Sans MS" pitchFamily="66" charset="0"/>
              </a:rPr>
              <a:t/>
            </a:r>
            <a:br>
              <a:rPr lang="en-GB" sz="6600" dirty="0">
                <a:latin typeface="Comic Sans MS" pitchFamily="66" charset="0"/>
              </a:rPr>
            </a:br>
            <a:r>
              <a:rPr lang="en-GB" sz="6600" dirty="0" smtClean="0">
                <a:latin typeface="Comic Sans MS" pitchFamily="66" charset="0"/>
              </a:rPr>
              <a:t>Delaware </a:t>
            </a:r>
            <a:r>
              <a:rPr lang="en-GB" sz="6600" dirty="0" smtClean="0">
                <a:latin typeface="Comic Sans MS" pitchFamily="66" charset="0"/>
              </a:rPr>
              <a:t>2020</a:t>
            </a:r>
            <a:endParaRPr lang="en-GB" sz="66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1560" y="587727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u="sng" dirty="0"/>
              <a:t>http://cornwalloutdoors.org/centres/delaware/</a:t>
            </a:r>
          </a:p>
        </p:txBody>
      </p:sp>
    </p:spTree>
    <p:extLst>
      <p:ext uri="{BB962C8B-B14F-4D97-AF65-F5344CB8AC3E}">
        <p14:creationId xmlns:p14="http://schemas.microsoft.com/office/powerpoint/2010/main" val="269489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46" y="0"/>
            <a:ext cx="8229600" cy="1143000"/>
          </a:xfrm>
        </p:spPr>
        <p:txBody>
          <a:bodyPr/>
          <a:lstStyle/>
          <a:p>
            <a:r>
              <a:rPr lang="en-GB" dirty="0" smtClean="0"/>
              <a:t>Year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4708525"/>
          </a:xfrm>
        </p:spPr>
        <p:txBody>
          <a:bodyPr/>
          <a:lstStyle/>
          <a:p>
            <a:r>
              <a:rPr lang="en-GB" dirty="0" smtClean="0"/>
              <a:t>We have booked Delaware for 3 days</a:t>
            </a:r>
          </a:p>
          <a:p>
            <a:r>
              <a:rPr lang="en-GB" dirty="0" smtClean="0"/>
              <a:t>22</a:t>
            </a:r>
            <a:r>
              <a:rPr lang="en-GB" baseline="30000" dirty="0" smtClean="0"/>
              <a:t>nd</a:t>
            </a:r>
            <a:r>
              <a:rPr lang="en-GB" dirty="0" smtClean="0"/>
              <a:t>-24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 smtClean="0"/>
              <a:t>June</a:t>
            </a:r>
          </a:p>
          <a:p>
            <a:r>
              <a:rPr lang="en-GB" dirty="0" smtClean="0"/>
              <a:t>£</a:t>
            </a:r>
            <a:r>
              <a:rPr lang="en-GB" dirty="0" smtClean="0"/>
              <a:t>170 </a:t>
            </a:r>
            <a:r>
              <a:rPr lang="en-GB" dirty="0" smtClean="0"/>
              <a:t>- £50 deposit by </a:t>
            </a:r>
            <a:r>
              <a:rPr lang="en-GB" dirty="0" smtClean="0"/>
              <a:t>14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 smtClean="0"/>
              <a:t>February  to secure your child's place. Full payment </a:t>
            </a:r>
            <a:r>
              <a:rPr lang="en-GB" dirty="0" smtClean="0"/>
              <a:t>by 22</a:t>
            </a:r>
            <a:r>
              <a:rPr lang="en-GB" baseline="30000" dirty="0" smtClean="0"/>
              <a:t>nd</a:t>
            </a:r>
            <a:r>
              <a:rPr lang="en-GB" dirty="0" smtClean="0"/>
              <a:t> May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73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904656"/>
          </a:xfrm>
        </p:spPr>
        <p:txBody>
          <a:bodyPr>
            <a:normAutofit/>
          </a:bodyPr>
          <a:lstStyle/>
          <a:p>
            <a:endParaRPr lang="en-GB" sz="6600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476672"/>
            <a:ext cx="8352928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246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5517232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T</a:t>
            </a:r>
            <a:r>
              <a:rPr lang="en-GB" sz="3600" dirty="0" smtClean="0"/>
              <a:t>he </a:t>
            </a:r>
            <a:r>
              <a:rPr lang="en-GB" sz="3600" dirty="0"/>
              <a:t>Delaware Outdoor Education Centre near </a:t>
            </a:r>
            <a:r>
              <a:rPr lang="en-GB" sz="3600" dirty="0" err="1"/>
              <a:t>Gunnislake</a:t>
            </a:r>
            <a:r>
              <a:rPr lang="en-GB" sz="3600" dirty="0"/>
              <a:t> in the Tamar Valley provides a spacious, centrally heated, residential base, with a large sports field and a sunny garden with picnic benches.</a:t>
            </a:r>
            <a:r>
              <a:rPr lang="en-GB" sz="6600" dirty="0"/>
              <a:t/>
            </a:r>
            <a:br>
              <a:rPr lang="en-GB" sz="6600" dirty="0"/>
            </a:br>
            <a:endParaRPr lang="en-GB" sz="6600" dirty="0">
              <a:latin typeface="Comic Sans MS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0"/>
            <a:ext cx="6264696" cy="4356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0949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480562" y="619610"/>
            <a:ext cx="4704523" cy="352839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670576" y="2395309"/>
            <a:ext cx="5088565" cy="381642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38495" y="620688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Large common room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31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852936"/>
            <a:ext cx="4064000" cy="3048000"/>
          </a:xfrm>
          <a:prstGeom prst="rect">
            <a:avLst/>
          </a:prstGeom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528" y="404664"/>
            <a:ext cx="8568952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3327" tIns="0" rIns="33327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Centre provides small dormitory accommodation, for up to 67 people.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 the main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centre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(The Old School) there are 5 large dormitories: four rooms sleeping 8 and one room sleeping 12, all laid out with bunk-beds.  There are 3 staff rooms; two rooms sleeping 2 and 1 single room.  There is a kitchen, dining room / common room, showers, toilets and drying room.</a:t>
            </a:r>
          </a:p>
        </p:txBody>
      </p:sp>
    </p:spTree>
    <p:extLst>
      <p:ext uri="{BB962C8B-B14F-4D97-AF65-F5344CB8AC3E}">
        <p14:creationId xmlns:p14="http://schemas.microsoft.com/office/powerpoint/2010/main" val="2791783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348880"/>
            <a:ext cx="4512501" cy="338437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415983" y="2234785"/>
            <a:ext cx="5280586" cy="396044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339752" y="404664"/>
            <a:ext cx="41392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Outside space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7008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53346" y="1196752"/>
            <a:ext cx="75608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n-GB" sz="3200" dirty="0" smtClean="0"/>
              <a:t>Open </a:t>
            </a:r>
            <a:r>
              <a:rPr lang="en-GB" sz="3200" dirty="0"/>
              <a:t>canoeing in ‘Canadian’ canoes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GB" sz="3200" dirty="0"/>
              <a:t>Outdoor rock climbing and abseiling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GB" sz="3200" dirty="0"/>
              <a:t>Indoor climbing with indoor abseiling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GB" sz="3200" dirty="0"/>
              <a:t>Moorland exploration &amp; navigation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GB" sz="3200" dirty="0"/>
              <a:t>Archery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GB" sz="3200" dirty="0"/>
              <a:t>Team building and problem solving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GB" sz="3200" dirty="0"/>
              <a:t>Orienteering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GB" sz="3200" dirty="0"/>
              <a:t>Mountain biking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GB" sz="3200" dirty="0"/>
              <a:t>Gorge walking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GB" sz="3200" dirty="0"/>
              <a:t>Raft building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GB" sz="3200" dirty="0"/>
              <a:t>Survival skills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59832" y="265363"/>
            <a:ext cx="27478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Activities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3215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Kit list</a:t>
            </a:r>
            <a:br>
              <a:rPr lang="en-GB" dirty="0" smtClean="0">
                <a:latin typeface="Comic Sans MS" pitchFamily="66" charset="0"/>
              </a:rPr>
            </a:br>
            <a:endParaRPr lang="en-GB" dirty="0">
              <a:latin typeface="Comic Sans MS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496" y="982006"/>
            <a:ext cx="4897557" cy="446321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1067156"/>
            <a:ext cx="2736304" cy="470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73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170</Words>
  <Application>Microsoft Office PowerPoint</Application>
  <PresentationFormat>On-screen Show (4:3)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Comic Sans MS</vt:lpstr>
      <vt:lpstr>Office Theme</vt:lpstr>
      <vt:lpstr>Welcome to Year 4 Camp Meeting</vt:lpstr>
      <vt:lpstr>Year 4</vt:lpstr>
      <vt:lpstr>PowerPoint Presentation</vt:lpstr>
      <vt:lpstr>The Delaware Outdoor Education Centre near Gunnislake in the Tamar Valley provides a spacious, centrally heated, residential base, with a large sports field and a sunny garden with picnic benches. </vt:lpstr>
      <vt:lpstr>PowerPoint Presentation</vt:lpstr>
      <vt:lpstr>PowerPoint Presentation</vt:lpstr>
      <vt:lpstr>PowerPoint Presentation</vt:lpstr>
      <vt:lpstr>PowerPoint Presentation</vt:lpstr>
      <vt:lpstr>Kit list </vt:lpstr>
      <vt:lpstr>Thank you for coming.   Delaware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Delaware 2015</dc:title>
  <dc:creator>RAWLINSON LISA</dc:creator>
  <cp:lastModifiedBy>leahmay</cp:lastModifiedBy>
  <cp:revision>15</cp:revision>
  <dcterms:created xsi:type="dcterms:W3CDTF">2015-01-04T13:18:56Z</dcterms:created>
  <dcterms:modified xsi:type="dcterms:W3CDTF">2019-10-17T07:40:01Z</dcterms:modified>
</cp:coreProperties>
</file>