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73" r:id="rId11"/>
    <p:sldId id="263" r:id="rId12"/>
    <p:sldId id="262" r:id="rId13"/>
    <p:sldId id="272" r:id="rId14"/>
    <p:sldId id="265" r:id="rId15"/>
    <p:sldId id="266" r:id="rId16"/>
    <p:sldId id="264" r:id="rId17"/>
    <p:sldId id="267" r:id="rId18"/>
    <p:sldId id="274" r:id="rId19"/>
    <p:sldId id="268" r:id="rId20"/>
    <p:sldId id="269" r:id="rId21"/>
    <p:sldId id="270" r:id="rId22"/>
    <p:sldId id="271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86" y="4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34DAAD-B3B5-A856-CA13-380204F399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38ABFB1-9584-F4FD-1C5E-FE737B0630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2CC481-5C6B-F1A9-8CA0-E0D6A06795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FC91C-BAE4-4FED-98BB-D94DE7D74E05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C819C2-E2BB-B6F5-BFEB-754D9E865F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6C88C9-0938-6D60-5266-42411FD111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80183-ED16-4BC7-B43A-88C115C7BB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51090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098306-8932-7987-287E-149B6DA922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4006EA-ECAB-33DC-B615-1FF4672963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B1A4D5-6A0B-247A-789B-2B48A87259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FC91C-BAE4-4FED-98BB-D94DE7D74E05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D8D4A5-1691-169B-AC3E-8A6C21883D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5A73FA-707B-95D1-0A0D-1B6E05BCA3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80183-ED16-4BC7-B43A-88C115C7BB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14108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6795FB-260F-B0B7-35DA-386C59F5AF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49EB1D-04F7-E102-3537-895FA7E3C0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C1F455-7704-EE2E-DDAA-54561AFD44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FC91C-BAE4-4FED-98BB-D94DE7D74E05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7D08A1-C3BB-585B-2D34-394BE841D2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C48BBA-9CEB-D7CC-9A4E-B235FB65AA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80183-ED16-4BC7-B43A-88C115C7BB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9526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726EF0-D6F1-8412-6290-96710E5490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112D01-3C06-84D4-4A5B-7C8C3D0245E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0D5FA38-5B48-85EC-0764-971628D18D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6514B7-048A-DBAB-2B21-EE43700A09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FC91C-BAE4-4FED-98BB-D94DE7D74E05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9AEEDA-0ED8-8FB8-B96E-9B5C32F73A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D5C02D5-8C96-7786-2581-9670141D22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80183-ED16-4BC7-B43A-88C115C7BB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36125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510ABA-781D-ACFC-28A5-BE90CA64BA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FB97AD-7ABC-80F9-97C9-EE007CD3AF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CD9C0-FCBF-6C52-21AF-39C9830F50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CBFF754-68AE-C2BB-2C7F-9CD7CB39A28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C0EEA1C-E027-573E-0261-A100E0A32DC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FDE38B1-9905-BAD0-79A2-3B1E7F4837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FC91C-BAE4-4FED-98BB-D94DE7D74E05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704D343-C7F6-E3F2-026C-B2D762A7FD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562D9DA-3D97-9379-0DCB-E54E4100D8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80183-ED16-4BC7-B43A-88C115C7BB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66493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9A6CA8-7AB7-EDA1-4422-6DDA33D09A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7838D09-873B-E04A-10E5-92D5A1EB0B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FC91C-BAE4-4FED-98BB-D94DE7D74E05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2BDB193-461C-B6C5-6B9D-5CB638713E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5BB9A2B-BAE5-8A67-903D-74BBACCAD4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80183-ED16-4BC7-B43A-88C115C7BB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88075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22261F4-63E6-CB8D-FC87-63387F6494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FC91C-BAE4-4FED-98BB-D94DE7D74E05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56B4386-3162-F4E4-3FBE-6A6A73E66C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E1D48D-7C7D-FC74-2FC4-E563CEE489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80183-ED16-4BC7-B43A-88C115C7BB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415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4FDD36-C544-AC31-7C5D-1981908222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5B9444-1245-5E60-48C9-9636855CE0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B735FAE-A495-51D8-4EEE-9C59E027A7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5AF275-EE2B-456D-2BBC-8009F60872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FC91C-BAE4-4FED-98BB-D94DE7D74E05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8BC399-7AC3-683D-ECD1-E0C0C7AC93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465E34-E3CA-2A46-E3D1-A336DAFD05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80183-ED16-4BC7-B43A-88C115C7BB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0795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79A373-09CD-FBF0-1CAE-8810E2B147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00EC3E5-FDD6-F4B2-A986-E0052C1E0EE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8A0E4C-E290-A620-6C61-3CA0C0802B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9D696D-BA0F-596D-73FF-8E8C742B5F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FC91C-BAE4-4FED-98BB-D94DE7D74E05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E2EB9D-53BB-AF17-0E97-C6F5CAC7E0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A11967-ABB3-E43D-4D82-BDD7A7510C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80183-ED16-4BC7-B43A-88C115C7BB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57148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0913FC-754D-3686-5632-2C9A175742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D49FD79-0457-A4DC-2C78-0958A41BFC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0AF1C3-77A9-EAA5-EDC4-2E32BBC97D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FC91C-BAE4-4FED-98BB-D94DE7D74E05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DF08CC-305F-2A09-DBF6-0A98D0EBD3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517949-31EA-3F00-58FF-A1F2FFEE2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80183-ED16-4BC7-B43A-88C115C7BB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69449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545A921-FDEF-3B7B-2BB5-7FD06446943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9C46C6E-6004-EF8B-B266-A5070DC408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2DB0F9-D6AC-012D-E109-8AB7D21119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FC91C-BAE4-4FED-98BB-D94DE7D74E05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70D746-F249-1408-198E-B88A913864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12E455-64F9-11FF-7809-AA235D7910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80183-ED16-4BC7-B43A-88C115C7BB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9684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84A30BB-642B-E7E7-FAB2-B2B358165D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711445-4ED7-3A31-1C22-E41BE6F01E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46C0F-42AD-AC1E-507D-3B2E3BEF3D3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2FFC91C-BAE4-4FED-98BB-D94DE7D74E05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2D5A64-3E49-D239-C202-B3E34756820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CFE650-9C29-C25B-D33F-C810970E11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1780183-ED16-4BC7-B43A-88C115C7BB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35755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10" Type="http://schemas.openxmlformats.org/officeDocument/2006/relationships/image" Target="../media/image4.jpg"/><Relationship Id="rId4" Type="http://schemas.openxmlformats.org/officeDocument/2006/relationships/image" Target="../media/image20.png"/><Relationship Id="rId9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51F0745-8585-A16C-3C32-BBF0F0BE623A}"/>
              </a:ext>
            </a:extLst>
          </p:cNvPr>
          <p:cNvSpPr txBox="1"/>
          <p:nvPr/>
        </p:nvSpPr>
        <p:spPr>
          <a:xfrm>
            <a:off x="669851" y="871870"/>
            <a:ext cx="1105786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Twinkl" panose="02000000000000000000" pitchFamily="2" charset="0"/>
              </a:rPr>
              <a:t>Read Write Inc </a:t>
            </a:r>
          </a:p>
          <a:p>
            <a:pPr algn="ctr"/>
            <a:endParaRPr lang="en-GB" sz="3600" dirty="0">
              <a:latin typeface="Twinkl" panose="02000000000000000000" pitchFamily="2" charset="0"/>
            </a:endParaRPr>
          </a:p>
          <a:p>
            <a:pPr algn="ctr"/>
            <a:endParaRPr lang="en-GB" sz="3600" dirty="0">
              <a:latin typeface="Twinkl" panose="02000000000000000000" pitchFamily="2" charset="0"/>
            </a:endParaRPr>
          </a:p>
          <a:p>
            <a:pPr algn="ctr"/>
            <a:r>
              <a:rPr lang="en-GB" sz="7200" b="1" dirty="0">
                <a:latin typeface="Tw Cen MT" panose="020B0602020104020603" pitchFamily="34" charset="0"/>
              </a:rPr>
              <a:t>Parent Information Session</a:t>
            </a:r>
          </a:p>
          <a:p>
            <a:pPr algn="ctr"/>
            <a:endParaRPr lang="en-GB" sz="3600" dirty="0">
              <a:latin typeface="Twinkl" panose="02000000000000000000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930C10A-7E15-E322-F17E-CB5737A694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0" y="247650"/>
            <a:ext cx="5372100" cy="20097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5193823-0AC9-5F60-5371-0E85B87B03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9429" y="247650"/>
            <a:ext cx="2755480" cy="146729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6E5F92C-59D6-9BAC-8A20-8B1D695682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9459" y="4761804"/>
            <a:ext cx="9867457" cy="209619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0D51E1F-0461-62D1-7F2C-AF867E7E656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7191" y="159936"/>
            <a:ext cx="2230735" cy="2230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1089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6BAC7AA-BAFF-74C9-317B-E76FEE6D3A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025" y="425303"/>
            <a:ext cx="10329641" cy="450886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8B8C0AA-635A-28F9-F68D-52E6941D17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7191" y="159936"/>
            <a:ext cx="2230735" cy="2230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72048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4AAC8FF-F9A4-8A75-EF95-A71BBADFE7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488" y="58514"/>
            <a:ext cx="11802140" cy="669316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063510D-33F4-B274-6311-FADC507D44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0648" y="159937"/>
            <a:ext cx="1727278" cy="1727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9782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3D6BA2F-8E0D-16BD-E667-6C451FCD63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305" y="277776"/>
            <a:ext cx="10540660" cy="5134196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158DFBF-4B81-95FA-7760-14008DDF59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7191" y="159936"/>
            <a:ext cx="2230735" cy="2230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8760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5834A02-0B36-9CAF-A4D5-C407E5BCF1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019" y="383534"/>
            <a:ext cx="11674548" cy="6066968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3AD34AE-2278-E400-9C36-85EC277418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7191" y="159936"/>
            <a:ext cx="2230735" cy="2230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00594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330CA11-10C0-C57A-EE07-75335683D8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079" y="106980"/>
            <a:ext cx="8677275" cy="664403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CD92CB9-C48D-36DD-35A7-4EFEDD9148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7191" y="159936"/>
            <a:ext cx="2230735" cy="2230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1834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93762EA-871B-7DE6-E851-5845B7A0A6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551" y="886182"/>
            <a:ext cx="6107850" cy="597181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5628DF7-7CDA-6CE9-505B-852FCB2C39A2}"/>
              </a:ext>
            </a:extLst>
          </p:cNvPr>
          <p:cNvSpPr txBox="1"/>
          <p:nvPr/>
        </p:nvSpPr>
        <p:spPr>
          <a:xfrm>
            <a:off x="446567" y="191386"/>
            <a:ext cx="81445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Twinkl" panose="02000000000000000000" pitchFamily="2" charset="0"/>
              </a:rPr>
              <a:t>Set 1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EF19FA8-98F5-BB39-C223-CB740FEA3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7191" y="159936"/>
            <a:ext cx="2230735" cy="2230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01128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E26DB5B-DEB6-5EE5-E1EF-2A73C7EDA7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406" y="146354"/>
            <a:ext cx="9347236" cy="6336516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344413F-F8C7-9CBA-3C52-E528C93E6D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7191" y="159936"/>
            <a:ext cx="2230735" cy="2230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0983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007E665-F664-2A1D-CEE6-F61493E476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969" y="0"/>
            <a:ext cx="9327966" cy="6552496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82DE0D9-42C6-C6F6-3A0C-7F96B9729D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7191" y="159936"/>
            <a:ext cx="2230735" cy="2230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4552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D5A7A9A-6C4D-A2F6-2EE8-F8DD75EDF6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16958"/>
            <a:ext cx="11843657" cy="54864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B507AC4-EDC0-F255-6507-18C023CFA6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7191" y="159936"/>
            <a:ext cx="2230735" cy="2230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3295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5B69CE9-1282-8032-9A09-9C543F60F8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363" y="0"/>
            <a:ext cx="10633888" cy="662866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0776358-724A-4C02-D83E-CEFF0DDD3A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7191" y="159936"/>
            <a:ext cx="2230735" cy="2230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5013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774094E-3994-3853-9B81-E9F9F68FF7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266" y="159377"/>
            <a:ext cx="8952835" cy="6559986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6196382-3033-4034-9B8E-910AE6A46C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7191" y="159936"/>
            <a:ext cx="2230735" cy="2230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5300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F25800A-C083-CBE8-0374-800F48DF6F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018" y="241884"/>
            <a:ext cx="11989982" cy="651088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E86E823-EE7A-83B3-BB4D-B9EDFFF09B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9531" y="159936"/>
            <a:ext cx="1338395" cy="1338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69555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70ADB71-67D5-F87E-C4B4-990E6B4E32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8856"/>
            <a:ext cx="11972260" cy="6145618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05D7C0E-BBA6-D681-D4CD-CB87C85F9D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1103" y="159936"/>
            <a:ext cx="1626823" cy="1626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2868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5341F76-CD3D-5E72-2CB6-E067D2504F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405" y="1110544"/>
            <a:ext cx="6305550" cy="26289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9BDACE2-6B13-3415-48D6-C74AB79753B3}"/>
              </a:ext>
            </a:extLst>
          </p:cNvPr>
          <p:cNvSpPr txBox="1"/>
          <p:nvPr/>
        </p:nvSpPr>
        <p:spPr>
          <a:xfrm>
            <a:off x="393405" y="279547"/>
            <a:ext cx="88781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Twinkl" panose="02000000000000000000" pitchFamily="2" charset="0"/>
              </a:rPr>
              <a:t>Storytimes matter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36651AC-7C3F-6870-50FA-95F884AE2C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3883" y="1110544"/>
            <a:ext cx="2762780" cy="26289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31E5423-6CE0-6AE7-16BB-913CBB4067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3405" y="3739444"/>
            <a:ext cx="2169154" cy="279392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1CC0E18-8E76-2B2E-276A-1E8221B57AF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62559" y="3739444"/>
            <a:ext cx="2174863" cy="279392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348CE94-8E45-EF15-27E2-E7AD2A09B0E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11254" y="3680965"/>
            <a:ext cx="2484284" cy="306882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BC3066D-C9E6-AE64-38DA-50221ACD852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50355" y="3680964"/>
            <a:ext cx="2561492" cy="317703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D5D6DFB-BC61-3DD6-D291-8CE8C254FEC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351756" y="1879960"/>
            <a:ext cx="2327330" cy="240041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B4DBBB7D-F66F-39D3-0C47-9CC18492D99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393809" y="4155889"/>
            <a:ext cx="2798191" cy="2593898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2B9CD69-3F7B-6BBA-8767-0C64BAE1081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9834" y="159937"/>
            <a:ext cx="1538092" cy="1538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8961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987665D-EFA7-6D6A-BFAF-0D4A004860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549" y="286498"/>
            <a:ext cx="11015330" cy="5922915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9DC0169-969C-658E-C8FA-FA18DE895D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5874" y="286498"/>
            <a:ext cx="1391577" cy="1391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10733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FE0D442-FD8F-0BD6-D829-C7338953AF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526" y="276568"/>
            <a:ext cx="10673300" cy="608170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598DBCD-E502-97F9-0148-DD0DBA7D09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1495" y="159936"/>
            <a:ext cx="1336431" cy="1336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17294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C1E2064-EBF5-D162-38D5-58291B2F13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84" y="428088"/>
            <a:ext cx="7770406" cy="555029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CE7EC2F-4AD4-1264-D6DE-F5DE43DC52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7191" y="159936"/>
            <a:ext cx="2230735" cy="2230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5077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313B7B9-EB8A-E117-5768-0C16E03729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575" y="1881963"/>
            <a:ext cx="11586850" cy="445504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ACE8CBF-E392-67D8-D497-0EE68C6249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9851" y="159936"/>
            <a:ext cx="1678075" cy="1678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14607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44b9a2c-74e5-43bd-b8d9-e5a6066f9681" xsi:nil="true"/>
    <lcf76f155ced4ddcb4097134ff3c332f xmlns="89746d2c-5bc8-4ae5-a1e4-98a425c00f62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3F04DC0C35996469CAF471704C99823" ma:contentTypeVersion="15" ma:contentTypeDescription="Create a new document." ma:contentTypeScope="" ma:versionID="ccfa1e97f35c275bad1cb997311d8d26">
  <xsd:schema xmlns:xsd="http://www.w3.org/2001/XMLSchema" xmlns:xs="http://www.w3.org/2001/XMLSchema" xmlns:p="http://schemas.microsoft.com/office/2006/metadata/properties" xmlns:ns2="89746d2c-5bc8-4ae5-a1e4-98a425c00f62" xmlns:ns3="344b9a2c-74e5-43bd-b8d9-e5a6066f9681" targetNamespace="http://schemas.microsoft.com/office/2006/metadata/properties" ma:root="true" ma:fieldsID="34c5c1432b9320445e1d428e5856fbf1" ns2:_="" ns3:_="">
    <xsd:import namespace="89746d2c-5bc8-4ae5-a1e4-98a425c00f62"/>
    <xsd:import namespace="344b9a2c-74e5-43bd-b8d9-e5a6066f968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LengthInSeconds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9746d2c-5bc8-4ae5-a1e4-98a425c00f6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667f9f99-a614-4fe7-aeb1-3aadb74ac6c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44b9a2c-74e5-43bd-b8d9-e5a6066f9681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f939b5bb-13a6-49d6-b986-e251b31c74b6}" ma:internalName="TaxCatchAll" ma:showField="CatchAllData" ma:web="344b9a2c-74e5-43bd-b8d9-e5a6066f968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6011AC5-2524-46F9-A7B4-44D9DA764826}">
  <ds:schemaRefs>
    <ds:schemaRef ds:uri="http://schemas.microsoft.com/office/2006/metadata/properties"/>
    <ds:schemaRef ds:uri="http://schemas.microsoft.com/office/infopath/2007/PartnerControls"/>
    <ds:schemaRef ds:uri="344b9a2c-74e5-43bd-b8d9-e5a6066f9681"/>
    <ds:schemaRef ds:uri="89746d2c-5bc8-4ae5-a1e4-98a425c00f62"/>
  </ds:schemaRefs>
</ds:datastoreItem>
</file>

<file path=customXml/itemProps2.xml><?xml version="1.0" encoding="utf-8"?>
<ds:datastoreItem xmlns:ds="http://schemas.openxmlformats.org/officeDocument/2006/customXml" ds:itemID="{273D8266-D88B-4F2C-BC5E-A8E87A159B8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C48B224-7A0B-43E9-8702-6F74D38A649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9746d2c-5bc8-4ae5-a1e4-98a425c00f62"/>
    <ds:schemaRef ds:uri="344b9a2c-74e5-43bd-b8d9-e5a6066f968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10</Words>
  <Application>Microsoft Office PowerPoint</Application>
  <PresentationFormat>Widescreen</PresentationFormat>
  <Paragraphs>6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Aptos</vt:lpstr>
      <vt:lpstr>Aptos Display</vt:lpstr>
      <vt:lpstr>Arial</vt:lpstr>
      <vt:lpstr>Tw Cen MT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Cornwall Education Learning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 Warnham</dc:creator>
  <cp:lastModifiedBy>E Williams (Carclaze - Staff)</cp:lastModifiedBy>
  <cp:revision>3</cp:revision>
  <dcterms:created xsi:type="dcterms:W3CDTF">2024-10-06T20:54:36Z</dcterms:created>
  <dcterms:modified xsi:type="dcterms:W3CDTF">2026-04-09T11:20:06Z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0x01010043F04DC0C35996469CAF471704C99823</vt:lpwstr>
  </property>
</Properties>
</file>